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</p:sldMasterIdLst>
  <p:notesMasterIdLst>
    <p:notesMasterId r:id="rId9"/>
  </p:notes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bold r:id="rId22"/>
      <p:boldItalic r:id="rId23"/>
    </p:embeddedFont>
    <p:embeddedFont>
      <p:font typeface="Public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26CA3E-AA72-480E-B02D-72DC52C64E6A}">
  <a:tblStyle styleId="{E026CA3E-AA72-480E-B02D-72DC52C64E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856" autoAdjust="0"/>
  </p:normalViewPr>
  <p:slideViewPr>
    <p:cSldViewPr snapToGrid="0">
      <p:cViewPr varScale="1">
        <p:scale>
          <a:sx n="61" d="100"/>
          <a:sy n="61" d="100"/>
        </p:scale>
        <p:origin x="1315" y="53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6" name="Google Shape;18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0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10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101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101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01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101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101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01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01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01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01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01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01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101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10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102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102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2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02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2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2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02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2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02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02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02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102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103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03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03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103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103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103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103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04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10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104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104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104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104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105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0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105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105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105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05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10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0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10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10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10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1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0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10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10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10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10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0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1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8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08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08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10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10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10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0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10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10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110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1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10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110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110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2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93" name="Google Shape;93;p1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94" name="Google Shape;94;p1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11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111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111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1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111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111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111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111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111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112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112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112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11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112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112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112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112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112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13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1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11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113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11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11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4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1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114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114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114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114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1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11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11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11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16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11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11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116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116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116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116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117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11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1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17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1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1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1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1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8" name="Google Shape;15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1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5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201" name="Google Shape;201;p25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5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6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7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27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8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9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4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4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4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4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4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4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4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31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45" name="Google Shape;245;p31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31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8" name="Google Shape;248;p31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9" name="Google Shape;249;p31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" name="Google Shape;250;p31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1" name="Google Shape;251;p31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52" name="Google Shape;252;p31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53" name="Google Shape;253;p31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2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57" name="Google Shape;257;p3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8" name="Google Shape;258;p3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59" name="Google Shape;259;p3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60" name="Google Shape;260;p3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61" name="Google Shape;261;p3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2" name="Google Shape;262;p3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63" name="Google Shape;263;p3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64" name="Google Shape;264;p3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" name="Google Shape;265;p3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5" name="Google Shape;285;p36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8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4" name="Google Shape;304;p38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305" name="Google Shape;305;p38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06" name="Google Shape;306;p38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07" name="Google Shape;307;p38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08" name="Google Shape;308;p38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09" name="Google Shape;309;p38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310" name="Google Shape;310;p38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2" name="Google Shape;312;p38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3" name="Google Shape;313;p38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14" name="Google Shape;314;p38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0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39" name="Google Shape;339;p40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0" name="Google Shape;340;p40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40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0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0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5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31" name="Google Shape;31;p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32;p5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1" name="Google Shape;41;p5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42" name="Google Shape;42;p5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6" name="Google Shape;356;p4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" name="Google Shape;357;p4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8" name="Google Shape;358;p4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4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4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1" name="Google Shape;361;p4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4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4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3" name="Google Shape;373;p4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" name="Google Shape;374;p4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5" name="Google Shape;375;p4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4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4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8" name="Google Shape;378;p4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4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4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90" name="Google Shape;390;p4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1" name="Google Shape;391;p4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92" name="Google Shape;392;p4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4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4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95" name="Google Shape;395;p4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4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9" name="Google Shape;399;p4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Google Shape;407;p44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44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4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4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44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8" name="Google Shape;418;p44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4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Google Shape;425;p4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6" name="Google Shape;426;p4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Google Shape;430;p4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2" name="Google Shape;432;p4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4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4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4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4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4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43" name="Google Shape;443;p46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44" name="Google Shape;444;p46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45" name="Google Shape;445;p46"/>
              <p:cNvCxnSpPr>
                <a:endCxn id="446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7" name="Google Shape;447;p46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6" name="Google Shape;446;p46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46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49" name="Google Shape;449;p46"/>
              <p:cNvCxnSpPr>
                <a:endCxn id="450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1" name="Google Shape;451;p46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53" name="Google Shape;453;p46"/>
              <p:cNvCxnSpPr>
                <a:endCxn id="454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5" name="Google Shape;455;p46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6" name="Google Shape;456;p46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57" name="Google Shape;457;p46"/>
              <p:cNvCxnSpPr>
                <a:endCxn id="458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59" name="Google Shape;459;p46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58" name="Google Shape;458;p46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0" name="Google Shape;460;p46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46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46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46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7" name="Google Shape;467;p46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8" name="Google Shape;468;p4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4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47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73" name="Google Shape;473;p47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4" name="Google Shape;474;p47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5" name="Google Shape;475;p47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76" name="Google Shape;476;p47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7" name="Google Shape;477;p47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8" name="Google Shape;478;p47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79" name="Google Shape;479;p47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0" name="Google Shape;480;p47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47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82" name="Google Shape;482;p47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3" name="Google Shape;483;p47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47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5" name="Google Shape;485;p47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47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9" name="Google Shape;489;p47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47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48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7" name="Google Shape;497;p48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8" name="Google Shape;498;p48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9" name="Google Shape;499;p48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00" name="Google Shape;500;p48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01" name="Google Shape;501;p48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02" name="Google Shape;502;p48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3" name="Google Shape;503;p48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8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506" name="Google Shape;506;p48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4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510" name="Google Shape;510;p4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511" name="Google Shape;511;p4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2" name="Google Shape;512;p4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13" name="Google Shape;513;p4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514" name="Google Shape;514;p4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5" name="Google Shape;515;p4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6" name="Google Shape;516;p49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0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23" name="Google Shape;523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p50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0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0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9" name="Google Shape;529;p50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50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6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1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1" name="Google Shape;541;p51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51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51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5" name="Google Shape;545;p51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6" name="Google Shape;546;p51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51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2" name="Google Shape;552;p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53" name="Google Shape;553;p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4" name="Google Shape;554;p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55" name="Google Shape;555;p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8" name="Google Shape;558;p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65" name="Google Shape;565;p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53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9" name="Google Shape;569;p53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0" name="Google Shape;570;p53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1" name="Google Shape;571;p53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2" name="Google Shape;572;p53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3" name="Google Shape;573;p53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4" name="Google Shape;574;p53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53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53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53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53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53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53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53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53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53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5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89" name="Google Shape;589;p5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0" name="Google Shape;590;p5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1" name="Google Shape;591;p5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2" name="Google Shape;592;p5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3" name="Google Shape;593;p5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94" name="Google Shape;594;p5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5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5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7" name="Google Shape;597;p5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8" name="Google Shape;598;p5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9" name="Google Shape;599;p5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0" name="Google Shape;600;p5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5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5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5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5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5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5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9" name="Google Shape;609;p55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10" name="Google Shape;610;p55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6" name="Google Shape;616;p55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55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55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55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5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25" name="Google Shape;625;p5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29" name="Google Shape;629;p5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30" name="Google Shape;630;p5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31" name="Google Shape;631;p5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2" name="Google Shape;632;p5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5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4" name="Google Shape;634;p5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5" name="Google Shape;635;p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6" name="Google Shape;636;p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0" name="Google Shape;640;p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57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42" name="Google Shape;642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3" name="Google Shape;643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5" name="Google Shape;645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6" name="Google Shape;646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7" name="Google Shape;647;p57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48" name="Google Shape;648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9" name="Google Shape;649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1" name="Google Shape;651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2" name="Google Shape;652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54" name="Google Shape;654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5" name="Google Shape;655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7" name="Google Shape;657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8" name="Google Shape;658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59" name="Google Shape;659;p57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60" name="Google Shape;660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1" name="Google Shape;661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3" name="Google Shape;663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4" name="Google Shape;664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65" name="Google Shape;665;p57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66" name="Google Shape;666;p57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67" name="Google Shape;667;p57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69" name="Google Shape;669;p57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70" name="Google Shape;670;p57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71" name="Google Shape;671;p5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2" name="Google Shape;672;p5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5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5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5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" name="Google Shape;680;p58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81" name="Google Shape;681;p58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2" name="Google Shape;682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3" name="Google Shape;683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4" name="Google Shape;684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5" name="Google Shape;685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7" name="Google Shape;687;p58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8" name="Google Shape;688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9" name="Google Shape;689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0" name="Google Shape;690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1" name="Google Shape;691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2" name="Google Shape;692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3" name="Google Shape;693;p58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4" name="Google Shape;694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5" name="Google Shape;695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6" name="Google Shape;696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7" name="Google Shape;697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99" name="Google Shape;699;p58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0" name="Google Shape;700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1" name="Google Shape;701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2" name="Google Shape;702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3" name="Google Shape;703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04" name="Google Shape;704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705" name="Google Shape;705;p58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706" name="Google Shape;706;p58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707" name="Google Shape;707;p58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708" name="Google Shape;708;p58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709" name="Google Shape;709;p58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10" name="Google Shape;710;p58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711" name="Google Shape;711;p5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5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1" name="Google Shape;721;p59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9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59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9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59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9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59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2" name="Google Shape;732;p59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3" name="Google Shape;733;p59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59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59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59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6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6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6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6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6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4" name="Google Shape;754;p6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6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6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6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61"/>
          <p:cNvCxnSpPr>
            <a:stCxn id="763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3" name="Google Shape;763;p61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4" name="Google Shape;764;p61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5" name="Google Shape;765;p61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61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61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1" name="Google Shape;771;p61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61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61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61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61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61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1" name="Google Shape;781;p62"/>
          <p:cNvCxnSpPr>
            <a:stCxn id="782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82" name="Google Shape;782;p6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3" name="Google Shape;783;p6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4" name="Google Shape;784;p6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5" name="Google Shape;785;p6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7" name="Google Shape;787;p6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8" name="Google Shape;788;p6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89" name="Google Shape;789;p6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0" name="Google Shape;790;p6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1" name="Google Shape;791;p6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6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63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01" name="Google Shape;801;p63"/>
            <p:cNvCxnSpPr>
              <a:stCxn id="802" idx="6"/>
              <a:endCxn id="803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4" name="Google Shape;804;p63"/>
            <p:cNvCxnSpPr>
              <a:stCxn id="802" idx="6"/>
              <a:endCxn id="805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6" name="Google Shape;806;p63"/>
            <p:cNvCxnSpPr>
              <a:stCxn id="802" idx="6"/>
              <a:endCxn id="807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08" name="Google Shape;808;p63"/>
            <p:cNvCxnSpPr>
              <a:stCxn id="802" idx="6"/>
              <a:endCxn id="809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0" name="Google Shape;810;p63"/>
            <p:cNvCxnSpPr>
              <a:stCxn id="802" idx="6"/>
              <a:endCxn id="81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2" name="Google Shape;812;p63"/>
            <p:cNvCxnSpPr>
              <a:stCxn id="802" idx="6"/>
              <a:endCxn id="813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14" name="Google Shape;814;p63"/>
            <p:cNvCxnSpPr>
              <a:stCxn id="802" idx="6"/>
              <a:endCxn id="81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16" name="Google Shape;816;p63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02" name="Google Shape;802;p63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17" name="Google Shape;817;p63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18" name="Google Shape;818;p63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9" name="Google Shape;819;p63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63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63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3" name="Google Shape;823;p63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63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63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5" name="Google Shape;825;p63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63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63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7" name="Google Shape;827;p63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63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63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9" name="Google Shape;829;p63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63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63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63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63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32" name="Google Shape;832;p63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3" name="Google Shape;833;p63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4" name="Google Shape;834;p63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5" name="Google Shape;835;p63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6" name="Google Shape;836;p63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7" name="Google Shape;837;p63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8" name="Google Shape;838;p63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9" name="Google Shape;839;p63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3" name="Google Shape;843;p6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6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45" name="Google Shape;845;p64"/>
            <p:cNvCxnSpPr>
              <a:stCxn id="846" idx="6"/>
              <a:endCxn id="84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8" name="Google Shape;848;p64"/>
            <p:cNvCxnSpPr>
              <a:stCxn id="846" idx="6"/>
              <a:endCxn id="84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0" name="Google Shape;850;p64"/>
            <p:cNvCxnSpPr>
              <a:stCxn id="846" idx="6"/>
              <a:endCxn id="85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2" name="Google Shape;852;p64"/>
            <p:cNvCxnSpPr>
              <a:stCxn id="846" idx="6"/>
              <a:endCxn id="85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4" name="Google Shape;854;p64"/>
            <p:cNvCxnSpPr>
              <a:stCxn id="846" idx="6"/>
              <a:endCxn id="85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6" name="Google Shape;856;p64"/>
            <p:cNvCxnSpPr>
              <a:stCxn id="846" idx="6"/>
              <a:endCxn id="85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58" name="Google Shape;858;p64"/>
            <p:cNvCxnSpPr>
              <a:stCxn id="846" idx="6"/>
              <a:endCxn id="85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60" name="Google Shape;860;p6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46" name="Google Shape;846;p6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61" name="Google Shape;861;p6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62" name="Google Shape;862;p6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3" name="Google Shape;863;p6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6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4" name="Google Shape;864;p6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5" name="Google Shape;865;p6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6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6" name="Google Shape;866;p6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7" name="Google Shape;867;p6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6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8" name="Google Shape;868;p6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69" name="Google Shape;869;p6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6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0" name="Google Shape;870;p6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1" name="Google Shape;871;p6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6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2" name="Google Shape;872;p6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3" name="Google Shape;873;p6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6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4" name="Google Shape;874;p6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75" name="Google Shape;875;p6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6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76" name="Google Shape;876;p6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7" name="Google Shape;877;p6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8" name="Google Shape;878;p6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6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0" name="Google Shape;880;p6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1" name="Google Shape;881;p6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2" name="Google Shape;882;p6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3" name="Google Shape;883;p6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5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86" name="Google Shape;886;p6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8" name="Google Shape;888;p6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9" name="Google Shape;889;p65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90" name="Google Shape;890;p65"/>
            <p:cNvCxnSpPr>
              <a:stCxn id="891" idx="6"/>
              <a:endCxn id="89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3" name="Google Shape;893;p65"/>
            <p:cNvCxnSpPr>
              <a:stCxn id="891" idx="6"/>
              <a:endCxn id="89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5" name="Google Shape;895;p65"/>
            <p:cNvCxnSpPr>
              <a:stCxn id="891" idx="6"/>
              <a:endCxn id="896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7" name="Google Shape;897;p65"/>
            <p:cNvCxnSpPr>
              <a:stCxn id="891" idx="6"/>
              <a:endCxn id="898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99" name="Google Shape;899;p65"/>
            <p:cNvCxnSpPr>
              <a:stCxn id="891" idx="6"/>
              <a:endCxn id="900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1" name="Google Shape;901;p65"/>
            <p:cNvCxnSpPr>
              <a:stCxn id="891" idx="6"/>
              <a:endCxn id="902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03" name="Google Shape;903;p65"/>
            <p:cNvCxnSpPr>
              <a:endCxn id="904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91" name="Google Shape;891;p65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06" name="Google Shape;906;p65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92" name="Google Shape;892;p65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7" name="Google Shape;907;p65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8" name="Google Shape;908;p65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94" name="Google Shape;894;p65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9" name="Google Shape;909;p65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0" name="Google Shape;910;p65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1" name="Google Shape;911;p65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2" name="Google Shape;912;p65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00" name="Google Shape;900;p65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3" name="Google Shape;913;p65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4" name="Google Shape;914;p65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96" name="Google Shape;896;p65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5" name="Google Shape;915;p65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6" name="Google Shape;916;p65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04" name="Google Shape;904;p65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7" name="Google Shape;917;p65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8" name="Google Shape;918;p65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98" name="Google Shape;898;p65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20" name="Google Shape;920;p6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1" name="Google Shape;921;p6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6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6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6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5" name="Google Shape;925;p6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6" name="Google Shape;926;p6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30" name="Google Shape;930;p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3" name="Google Shape;933;p6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34" name="Google Shape;934;p66"/>
            <p:cNvCxnSpPr>
              <a:stCxn id="935" idx="6"/>
              <a:endCxn id="93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66"/>
            <p:cNvCxnSpPr>
              <a:stCxn id="935" idx="6"/>
              <a:endCxn id="93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9" name="Google Shape;939;p66"/>
            <p:cNvCxnSpPr>
              <a:stCxn id="935" idx="6"/>
              <a:endCxn id="94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1" name="Google Shape;941;p66"/>
            <p:cNvCxnSpPr>
              <a:stCxn id="935" idx="6"/>
              <a:endCxn id="9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3" name="Google Shape;943;p66"/>
            <p:cNvCxnSpPr>
              <a:stCxn id="935" idx="6"/>
              <a:endCxn id="94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5" name="Google Shape;945;p66"/>
            <p:cNvCxnSpPr>
              <a:stCxn id="935" idx="6"/>
              <a:endCxn id="94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7" name="Google Shape;947;p66"/>
            <p:cNvCxnSpPr>
              <a:endCxn id="94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5" name="Google Shape;935;p6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49" name="Google Shape;949;p6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50" name="Google Shape;950;p6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36" name="Google Shape;936;p6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1" name="Google Shape;951;p6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2" name="Google Shape;952;p6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38" name="Google Shape;938;p6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3" name="Google Shape;953;p6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4" name="Google Shape;954;p6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46" name="Google Shape;946;p6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5" name="Google Shape;955;p6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6" name="Google Shape;956;p6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44" name="Google Shape;944;p6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7" name="Google Shape;957;p6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58" name="Google Shape;958;p6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40" name="Google Shape;940;p6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59" name="Google Shape;959;p6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0" name="Google Shape;960;p6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48" name="Google Shape;948;p6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1" name="Google Shape;961;p6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62" name="Google Shape;962;p6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42" name="Google Shape;942;p6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3" name="Google Shape;963;p6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64" name="Google Shape;964;p6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5" name="Google Shape;965;p6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6" name="Google Shape;966;p6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7" name="Google Shape;967;p6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6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9" name="Google Shape;969;p6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6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6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74" name="Google Shape;974;p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6" name="Google Shape;976;p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7" name="Google Shape;977;p6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78" name="Google Shape;978;p67"/>
            <p:cNvCxnSpPr>
              <a:stCxn id="979" idx="6"/>
              <a:endCxn id="98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1" name="Google Shape;981;p67"/>
            <p:cNvCxnSpPr>
              <a:stCxn id="979" idx="6"/>
              <a:endCxn id="98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3" name="Google Shape;983;p67"/>
            <p:cNvCxnSpPr>
              <a:stCxn id="979" idx="6"/>
              <a:endCxn id="98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5" name="Google Shape;985;p67"/>
            <p:cNvCxnSpPr>
              <a:stCxn id="979" idx="6"/>
              <a:endCxn id="98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7" name="Google Shape;987;p67"/>
            <p:cNvCxnSpPr>
              <a:stCxn id="979" idx="6"/>
              <a:endCxn id="9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89" name="Google Shape;989;p67"/>
            <p:cNvCxnSpPr>
              <a:stCxn id="979" idx="6"/>
              <a:endCxn id="99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1" name="Google Shape;991;p67"/>
            <p:cNvCxnSpPr>
              <a:endCxn id="9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79" name="Google Shape;979;p6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93" name="Google Shape;993;p6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94" name="Google Shape;994;p6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80" name="Google Shape;980;p6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5" name="Google Shape;995;p6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6" name="Google Shape;996;p6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82" name="Google Shape;982;p6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7" name="Google Shape;997;p6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8" name="Google Shape;998;p6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90" name="Google Shape;990;p6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9" name="Google Shape;999;p6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0" name="Google Shape;1000;p6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88" name="Google Shape;988;p6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1" name="Google Shape;1001;p6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2" name="Google Shape;1002;p6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84" name="Google Shape;984;p6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3" name="Google Shape;1003;p6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4" name="Google Shape;1004;p6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92" name="Google Shape;992;p6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5" name="Google Shape;1005;p6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06" name="Google Shape;1006;p6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86" name="Google Shape;986;p6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07" name="Google Shape;1007;p6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08" name="Google Shape;1008;p6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9" name="Google Shape;1009;p6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6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6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6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6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6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6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9" name="Google Shape;1019;p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0" name="Google Shape;1020;p68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1" name="Google Shape;1021;p68"/>
            <p:cNvCxnSpPr>
              <a:stCxn id="1022" idx="6"/>
              <a:endCxn id="102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4" name="Google Shape;1024;p68"/>
            <p:cNvCxnSpPr>
              <a:stCxn id="1022" idx="6"/>
              <a:endCxn id="102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68"/>
            <p:cNvCxnSpPr>
              <a:stCxn id="1022" idx="6"/>
              <a:endCxn id="102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8" name="Google Shape;1028;p68"/>
            <p:cNvCxnSpPr>
              <a:stCxn id="1022" idx="6"/>
              <a:endCxn id="102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0" name="Google Shape;1030;p68"/>
            <p:cNvCxnSpPr>
              <a:stCxn id="1022" idx="6"/>
              <a:endCxn id="103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68"/>
            <p:cNvCxnSpPr>
              <a:stCxn id="1022" idx="6"/>
              <a:endCxn id="103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68"/>
            <p:cNvCxnSpPr>
              <a:endCxn id="103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2" name="Google Shape;1022;p6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3" name="Google Shape;1023;p68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5" name="Google Shape;1025;p68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3" name="Google Shape;1033;p68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1" name="Google Shape;1031;p68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7" name="Google Shape;1027;p68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68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9" name="Google Shape;1029;p68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6" name="Google Shape;1036;p68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68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68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68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68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68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68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68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7" name="Google Shape;1047;p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8" name="Google Shape;1048;p6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49" name="Google Shape;1049;p69"/>
            <p:cNvCxnSpPr>
              <a:stCxn id="1050" idx="6"/>
              <a:endCxn id="105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2" name="Google Shape;1052;p69"/>
            <p:cNvCxnSpPr>
              <a:stCxn id="1050" idx="6"/>
              <a:endCxn id="1053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4" name="Google Shape;1054;p69"/>
            <p:cNvCxnSpPr>
              <a:stCxn id="1050" idx="6"/>
              <a:endCxn id="105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6" name="Google Shape;1056;p69"/>
            <p:cNvCxnSpPr>
              <a:stCxn id="1050" idx="6"/>
              <a:endCxn id="105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8" name="Google Shape;1058;p69"/>
            <p:cNvCxnSpPr>
              <a:stCxn id="1050" idx="6"/>
              <a:endCxn id="1059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0" name="Google Shape;1060;p69"/>
            <p:cNvCxnSpPr>
              <a:stCxn id="1050" idx="6"/>
              <a:endCxn id="106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2" name="Google Shape;1062;p69"/>
            <p:cNvCxnSpPr>
              <a:endCxn id="1063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0" name="Google Shape;1050;p6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1" name="Google Shape;1051;p6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3" name="Google Shape;1053;p6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1" name="Google Shape;1061;p6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9" name="Google Shape;1059;p6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5" name="Google Shape;1055;p6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7" name="Google Shape;1057;p6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4" name="Google Shape;1064;p6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5" name="Google Shape;1065;p6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6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6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6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6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6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6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6" name="Google Shape;1076;p7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77" name="Google Shape;1077;p70"/>
            <p:cNvCxnSpPr>
              <a:stCxn id="1078" idx="6"/>
              <a:endCxn id="107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0" name="Google Shape;1080;p70"/>
            <p:cNvCxnSpPr>
              <a:stCxn id="1078" idx="6"/>
              <a:endCxn id="1081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2" name="Google Shape;1082;p70"/>
            <p:cNvCxnSpPr>
              <a:stCxn id="1078" idx="6"/>
              <a:endCxn id="108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4" name="Google Shape;1084;p70"/>
            <p:cNvCxnSpPr>
              <a:stCxn id="1078" idx="6"/>
              <a:endCxn id="108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6" name="Google Shape;1086;p70"/>
            <p:cNvCxnSpPr>
              <a:stCxn id="1078" idx="6"/>
              <a:endCxn id="1087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8" name="Google Shape;1088;p70"/>
            <p:cNvCxnSpPr>
              <a:stCxn id="1078" idx="6"/>
              <a:endCxn id="1089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90" name="Google Shape;1090;p70"/>
            <p:cNvCxnSpPr>
              <a:endCxn id="1091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78" name="Google Shape;1078;p7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9" name="Google Shape;1079;p7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7" name="Google Shape;1087;p7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85" name="Google Shape;1085;p7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92" name="Google Shape;1092;p7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7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7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7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7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7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7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7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71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71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1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1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1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1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1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1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1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1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71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71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71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71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71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71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71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71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71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72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72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72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72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72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72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72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72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72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72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72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72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72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72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72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72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72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72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72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72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72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72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72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72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72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73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73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73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73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73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73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73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73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73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73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73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73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73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73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73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73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73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73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73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73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73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73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73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73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7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7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7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7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7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7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7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7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7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7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7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7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7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7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7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7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7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7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7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7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7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7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7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7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7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75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75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75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75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75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75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7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7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7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7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7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7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7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7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7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7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7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75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75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75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75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75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76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76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76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76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76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76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76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76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76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76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76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76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76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76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76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76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76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76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76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76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76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76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76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76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76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76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76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76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76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76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76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76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76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76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76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76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76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76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76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76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76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76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76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76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76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76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76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76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76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76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76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76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76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76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76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76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76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7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78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78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78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78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0" name="Google Shape;1480;p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79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79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79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7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8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7" name="Google Shape;1487;p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8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8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8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8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p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81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81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81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81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81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81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82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8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82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08" name="Google Shape;1508;p82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82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82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82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8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83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8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8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83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83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83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83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83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83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8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8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8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8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8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8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8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8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8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8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8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8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85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85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85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85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85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85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85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85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85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85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8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8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86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86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86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86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86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86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86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86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86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86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86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86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86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86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8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8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8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8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8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8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8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8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8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8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8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8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8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8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8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8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8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4" name="Google Shape;1594;p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88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8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88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89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89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89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8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89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89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05" name="Google Shape;1605;p89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89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90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90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90"/>
          <p:cNvPicPr preferRelativeResize="0"/>
          <p:nvPr/>
        </p:nvPicPr>
        <p:blipFill rotWithShape="1">
          <a:blip r:embed="rId2">
            <a:alphaModFix/>
          </a:blip>
          <a:srcRect l="6267" r="2476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90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9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3" name="Google Shape;1613;p90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90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5" name="Google Shape;1615;p90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90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9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9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91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9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91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91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9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9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9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9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9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9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92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92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3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9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93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9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93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93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94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9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94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9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94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94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5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95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95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95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96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9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9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96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97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7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97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97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97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8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98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9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99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99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99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99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99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9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0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0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url.li/nafl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surl.li/nagsf" TargetMode="External"/><Relationship Id="rId4" Type="http://schemas.openxmlformats.org/officeDocument/2006/relationships/hyperlink" Target="http://surl.li/nagr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19"/>
          <p:cNvSpPr txBox="1">
            <a:spLocks noGrp="1"/>
          </p:cNvSpPr>
          <p:nvPr>
            <p:ph type="body" idx="1"/>
          </p:nvPr>
        </p:nvSpPr>
        <p:spPr>
          <a:xfrm>
            <a:off x="0" y="274696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dirty="0"/>
              <a:t>Calendar Scheduler</a:t>
            </a:r>
            <a:endParaRPr sz="2000" dirty="0"/>
          </a:p>
        </p:txBody>
      </p:sp>
      <p:sp>
        <p:nvSpPr>
          <p:cNvPr id="1833" name="Google Shape;1833;p119"/>
          <p:cNvSpPr txBox="1"/>
          <p:nvPr/>
        </p:nvSpPr>
        <p:spPr>
          <a:xfrm>
            <a:off x="-1" y="3405808"/>
            <a:ext cx="4999859" cy="50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- 5</a:t>
            </a:r>
            <a:endParaRPr sz="2000" b="1" i="0" u="none" strike="noStrike" cap="none" dirty="0">
              <a:solidFill>
                <a:schemeClr val="dk2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12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sym typeface="EB Garamond"/>
              </a:rPr>
              <a:t>CALENDER SHEDULER</a:t>
            </a:r>
            <a:endParaRPr dirty="0"/>
          </a:p>
        </p:txBody>
      </p:sp>
      <p:pic>
        <p:nvPicPr>
          <p:cNvPr id="1839" name="Google Shape;1839;p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1849" y="234738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0" name="Google Shape;1840;p120"/>
          <p:cNvSpPr txBox="1">
            <a:spLocks noGrp="1"/>
          </p:cNvSpPr>
          <p:nvPr>
            <p:ph type="body" idx="1"/>
          </p:nvPr>
        </p:nvSpPr>
        <p:spPr>
          <a:xfrm>
            <a:off x="144463" y="1222375"/>
            <a:ext cx="442753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97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calendar scheduler is a digital tool or application designed to help individuals or organizations manage their time and appointments effectively.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A87147A-F495-CFA0-85D9-956CFA610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87301"/>
              </p:ext>
            </p:extLst>
          </p:nvPr>
        </p:nvGraphicFramePr>
        <p:xfrm>
          <a:off x="338193" y="2071879"/>
          <a:ext cx="3869598" cy="2610740"/>
        </p:xfrm>
        <a:graphic>
          <a:graphicData uri="http://schemas.openxmlformats.org/drawingml/2006/table">
            <a:tbl>
              <a:tblPr firstRow="1" bandRow="1">
                <a:tableStyleId>{E026CA3E-AA72-480E-B02D-72DC52C64E6A}</a:tableStyleId>
              </a:tblPr>
              <a:tblGrid>
                <a:gridCol w="1289866">
                  <a:extLst>
                    <a:ext uri="{9D8B030D-6E8A-4147-A177-3AD203B41FA5}">
                      <a16:colId xmlns:a16="http://schemas.microsoft.com/office/drawing/2014/main" val="955057173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359076941"/>
                    </a:ext>
                  </a:extLst>
                </a:gridCol>
                <a:gridCol w="1289866">
                  <a:extLst>
                    <a:ext uri="{9D8B030D-6E8A-4147-A177-3AD203B41FA5}">
                      <a16:colId xmlns:a16="http://schemas.microsoft.com/office/drawing/2014/main" val="1511550539"/>
                    </a:ext>
                  </a:extLst>
                </a:gridCol>
              </a:tblGrid>
              <a:tr h="28664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tx2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LMS USER NAME</a:t>
                      </a:r>
                      <a:endParaRPr lang="en-IN" sz="105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tx2"/>
                          </a:solidFill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tx2"/>
                          </a:solidFill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227243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au721220205009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DHIVYA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28108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au721220205022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KARUNAMBIKA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0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au721220205038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PRITHIKA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263394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au721220205053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SUBHASHINI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77867"/>
                  </a:ext>
                </a:extLst>
              </a:tr>
              <a:tr h="453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05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au721220205062</a:t>
                      </a:r>
                      <a:endParaRPr lang="en-IN" sz="105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>
                          <a:solidFill>
                            <a:schemeClr val="bg1"/>
                          </a:solidFill>
                        </a:rPr>
                        <a:t>VIGNESHWARAN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CD2_14</a:t>
                      </a:r>
                      <a:endParaRPr lang="en-IN" sz="1050" dirty="0">
                        <a:solidFill>
                          <a:schemeClr val="bg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185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564725" y="570770"/>
            <a:ext cx="6891900" cy="1189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Creation of </a:t>
            </a:r>
            <a:r>
              <a:rPr lang="en-US" sz="1600" b="1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link</a:t>
            </a:r>
            <a:r>
              <a:rPr lang="en-US" sz="1600" b="1" i="0" u="none" strike="noStrike" cap="none" dirty="0">
                <a:solidFill>
                  <a:srgbClr val="0B5394"/>
                </a:solidFill>
                <a:latin typeface="Times New Roman" panose="02020603050405020304" pitchFamily="18" charset="0"/>
                <a:ea typeface="EB Garamond Medium"/>
                <a:cs typeface="Times New Roman" panose="02020603050405020304" pitchFamily="18" charset="0"/>
                <a:sym typeface="EB Garamond Medium"/>
              </a:rPr>
              <a:t> : 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ea typeface="EB Garamond Medium" charset="0"/>
                <a:cs typeface="Times New Roman" panose="02020603050405020304" pitchFamily="18" charset="0"/>
              </a:rPr>
              <a:t>Deployed the website into server using Render</a:t>
            </a: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this task in GitHub and add repository link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EB Garamond Medium" charset="0"/>
              <a:cs typeface="Times New Roman" panose="02020603050405020304" pitchFamily="18" charset="0"/>
              <a:sym typeface="EB Garamond Medium"/>
            </a:endParaRPr>
          </a:p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endParaRPr sz="1600" b="1" i="0" u="none" strike="noStrike" cap="none" dirty="0">
              <a:solidFill>
                <a:srgbClr val="0B5394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5450" indent="-285750">
              <a:lnSpc>
                <a:spcPct val="108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live link</a:t>
            </a:r>
          </a:p>
          <a:p>
            <a:pPr marL="139700" marR="0" lvl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sz="1600" b="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cap="none" dirty="0">
                <a:solidFill>
                  <a:schemeClr val="dk1"/>
                </a:solidFill>
                <a:latin typeface="EB Garamond Medium" panose="00000600000000000000"/>
                <a:ea typeface="EB Garamond Medium" panose="00000600000000000000"/>
                <a:cs typeface="EB Garamond Medium" panose="00000600000000000000"/>
                <a:sym typeface="EB Garamond Medium" panose="00000600000000000000"/>
              </a:rPr>
              <a:t>100% Completion of the above tasks</a:t>
            </a:r>
            <a:endParaRPr sz="1400" i="0" u="none" strike="noStrike" cap="none" dirty="0">
              <a:solidFill>
                <a:srgbClr val="000000"/>
              </a:solidFill>
              <a:latin typeface="EB Garamond Medium" panose="00000600000000000000"/>
              <a:ea typeface="EB Garamond Medium" panose="00000600000000000000"/>
              <a:cs typeface="EB Garamond Medium" panose="00000600000000000000"/>
              <a:sym typeface="EB Garamond Medium" panose="00000600000000000000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51" name="Google Shape;1851;p211"/>
          <p:cNvSpPr txBox="1"/>
          <p:nvPr/>
        </p:nvSpPr>
        <p:spPr>
          <a:xfrm>
            <a:off x="564725" y="184559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Task - </a:t>
            </a:r>
            <a:r>
              <a:rPr lang="en-US" sz="1800" b="1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5</a:t>
            </a:r>
            <a:endParaRPr sz="18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0" u="none" strike="noStrike" cap="none" dirty="0">
                <a:solidFill>
                  <a:srgbClr val="0B5394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Evaluation Metric:</a:t>
            </a:r>
            <a:endParaRPr sz="1600" b="1" i="0" u="none" strike="noStrike" cap="none" dirty="0">
              <a:solidFill>
                <a:srgbClr val="0B5394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7537950" y="2274849"/>
            <a:ext cx="1606049" cy="287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639336" y="25892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Step-Wise Description</a:t>
            </a:r>
            <a:endParaRPr sz="2000" b="1" i="0" u="none" strike="noStrike" cap="none" dirty="0">
              <a:solidFill>
                <a:srgbClr val="000000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445779" y="28453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 panose="00000500000000000000"/>
                <a:ea typeface="EB Garamond" panose="00000500000000000000"/>
                <a:cs typeface="EB Garamond" panose="00000500000000000000"/>
                <a:sym typeface="EB Garamond" panose="00000500000000000000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 panose="00000500000000000000"/>
              <a:ea typeface="EB Garamond" panose="00000500000000000000"/>
              <a:cs typeface="EB Garamond" panose="00000500000000000000"/>
              <a:sym typeface="EB Garamond" panose="0000050000000000000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3236" y="710213"/>
            <a:ext cx="8597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Set up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Develop Web Application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i="0" dirty="0">
              <a:effectLst/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i="0" dirty="0">
                <a:effectLst/>
                <a:latin typeface="+mj-lt"/>
              </a:rPr>
              <a:t>Deploy on Render</a:t>
            </a:r>
            <a:endParaRPr lang="en-AU" sz="18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9336" y="3455933"/>
            <a:ext cx="818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+mj-lt"/>
              </a:rPr>
              <a:t>his task involves developing a dynamic web page with a connected database, hosted on Cloud Platform for live access, utilizing front-end and back-end technologies for seamless interaction.</a:t>
            </a:r>
            <a:endParaRPr lang="en-AU" sz="18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2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p12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p123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p12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p12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p12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p12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p12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related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p12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p12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12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124"/>
          <p:cNvSpPr txBox="1">
            <a:spLocks noGrp="1"/>
          </p:cNvSpPr>
          <p:nvPr>
            <p:ph type="body" idx="2"/>
          </p:nvPr>
        </p:nvSpPr>
        <p:spPr>
          <a:xfrm>
            <a:off x="3723861" y="1907527"/>
            <a:ext cx="33396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http://surl.li/nafii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http://surl.li/naflr</a:t>
            </a:r>
            <a:endParaRPr lang="en-IN" sz="10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http://surl.li/nagrq</a:t>
            </a:r>
            <a:endParaRPr lang="en-IN" sz="10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000" b="0" i="0" dirty="0">
                <a:solidFill>
                  <a:schemeClr val="tx1"/>
                </a:solidFill>
                <a:latin typeface="EB Garamond SemiBold"/>
                <a:ea typeface="EB Garamond SemiBold"/>
                <a:cs typeface="EB Garamond SemiBold"/>
                <a:sym typeface="EB Garamond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http://surl.li/nagsf</a:t>
            </a:r>
            <a:endParaRPr lang="en-IN" sz="1000" b="0" i="0" dirty="0">
              <a:solidFill>
                <a:schemeClr val="tx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000" b="0" i="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221</Words>
  <Application>Microsoft Office PowerPoint</Application>
  <PresentationFormat>On-screen Show (16:9)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</vt:lpstr>
      <vt:lpstr>EB Garamond Medium</vt:lpstr>
      <vt:lpstr>Times New Roman</vt:lpstr>
      <vt:lpstr>Public Sans</vt:lpstr>
      <vt:lpstr>Noto Sans Symbols</vt:lpstr>
      <vt:lpstr>arial</vt:lpstr>
      <vt:lpstr>arial</vt:lpstr>
      <vt:lpstr>Calibri</vt:lpstr>
      <vt:lpstr>EB Garamond SemiBold</vt:lpstr>
      <vt:lpstr>Simple Light</vt:lpstr>
      <vt:lpstr>PowerPoint Presentation</vt:lpstr>
      <vt:lpstr>CALENDER SHEDULER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praveen prithi</cp:lastModifiedBy>
  <cp:revision>3</cp:revision>
  <dcterms:modified xsi:type="dcterms:W3CDTF">2023-11-15T11:29:12Z</dcterms:modified>
</cp:coreProperties>
</file>